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8" r:id="rId2"/>
    <p:sldId id="281" r:id="rId3"/>
    <p:sldId id="275" r:id="rId4"/>
    <p:sldId id="271" r:id="rId5"/>
    <p:sldId id="272" r:id="rId6"/>
    <p:sldId id="273" r:id="rId7"/>
    <p:sldId id="274" r:id="rId8"/>
    <p:sldId id="280" r:id="rId9"/>
    <p:sldId id="282" r:id="rId10"/>
    <p:sldId id="283" r:id="rId11"/>
    <p:sldId id="276" r:id="rId12"/>
    <p:sldId id="277" r:id="rId13"/>
    <p:sldId id="278" r:id="rId14"/>
    <p:sldId id="279" r:id="rId15"/>
    <p:sldId id="285" r:id="rId16"/>
    <p:sldId id="284" r:id="rId17"/>
    <p:sldId id="269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B879"/>
    <a:srgbClr val="D3B979"/>
    <a:srgbClr val="D2C121"/>
    <a:srgbClr val="D2BF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1"/>
  </p:normalViewPr>
  <p:slideViewPr>
    <p:cSldViewPr>
      <p:cViewPr>
        <p:scale>
          <a:sx n="93" d="100"/>
          <a:sy n="93" d="100"/>
        </p:scale>
        <p:origin x="1664" y="4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2.png>
</file>

<file path=ppt/media/image4.png>
</file>

<file path=ppt/media/image5.png>
</file>

<file path=ppt/media/image6.jpeg>
</file>

<file path=ppt/media/image7.jpe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5793A2-C00B-48F1-8F7C-3BE850BB26D7}" type="datetimeFigureOut">
              <a:rPr lang="en-US" smtClean="0"/>
              <a:t>4/7/16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34060-6132-4B8B-8B22-FF0A6A4F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6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CCS Signature - Revers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2438400"/>
            <a:ext cx="7391400" cy="1023257"/>
          </a:xfrm>
          <a:prstGeom prst="rect">
            <a:avLst/>
          </a:prstGeom>
        </p:spPr>
      </p:pic>
      <p:pic>
        <p:nvPicPr>
          <p:cNvPr id="5" name="Picture 4" descr="UCwCampusesRev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191000"/>
            <a:ext cx="5029200" cy="96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47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9ADDE-98E8-4149-84E6-9A28F99CE161}" type="datetimeFigureOut">
              <a:rPr lang="en-US" smtClean="0"/>
              <a:pPr/>
              <a:t>4/7/16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172200"/>
            <a:ext cx="9144000" cy="6858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CCS Signature - Reverse.png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351379"/>
            <a:ext cx="2581774" cy="354221"/>
          </a:xfrm>
          <a:prstGeom prst="rect">
            <a:avLst/>
          </a:prstGeom>
        </p:spPr>
      </p:pic>
      <p:pic>
        <p:nvPicPr>
          <p:cNvPr id="12" name="Picture 11" descr="UCwCampusesRev.png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6283472"/>
            <a:ext cx="2209801" cy="4221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Arial Black"/>
          <a:ea typeface="+mn-ea"/>
          <a:cs typeface="Arial Black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i="1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19100" y="914400"/>
            <a:ext cx="8229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3600" dirty="0" smtClean="0">
                <a:ea typeface="ＭＳ Ｐゴシック" pitchFamily="34" charset="-128"/>
              </a:rPr>
              <a:t>Problem Definitions</a:t>
            </a: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266700" y="1524000"/>
            <a:ext cx="838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ja-JP" sz="2000" dirty="0" smtClean="0">
                <a:ea typeface="ＭＳ Ｐゴシック" pitchFamily="34" charset="-128"/>
              </a:rPr>
              <a:t>Time Titans</a:t>
            </a:r>
            <a:endParaRPr lang="en-US" altLang="en-US" sz="2000" dirty="0" smtClean="0"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n-US" sz="1600" dirty="0" smtClean="0">
                <a:ea typeface="ＭＳ Ｐゴシック" pitchFamily="34" charset="-128"/>
              </a:rPr>
              <a:t>Jeremy Santoro, </a:t>
            </a:r>
            <a:r>
              <a:rPr lang="en-US" altLang="en-US" sz="1600" dirty="0">
                <a:ea typeface="ＭＳ Ｐゴシック" pitchFamily="34" charset="-128"/>
              </a:rPr>
              <a:t>Austin </a:t>
            </a:r>
            <a:r>
              <a:rPr lang="en-US" altLang="en-US" sz="1600" dirty="0" err="1" smtClean="0">
                <a:ea typeface="ＭＳ Ｐゴシック" pitchFamily="34" charset="-128"/>
              </a:rPr>
              <a:t>Wasinger</a:t>
            </a:r>
            <a:endParaRPr lang="en-US" altLang="en-US" sz="1600" dirty="0" smtClean="0"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en-US" sz="1600" dirty="0" smtClean="0">
                <a:ea typeface="ＭＳ Ｐゴシック" pitchFamily="34" charset="-128"/>
              </a:rPr>
              <a:t>Tony Duran, </a:t>
            </a:r>
            <a:r>
              <a:rPr lang="en-US" altLang="en-US" sz="1600" dirty="0" smtClean="0">
                <a:ea typeface="ＭＳ Ｐゴシック" pitchFamily="34" charset="-128"/>
              </a:rPr>
              <a:t>Tim Horton</a:t>
            </a:r>
          </a:p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en-US" sz="1600" dirty="0" smtClean="0">
                <a:ea typeface="ＭＳ Ｐゴシック" pitchFamily="34" charset="-128"/>
              </a:rPr>
              <a:t>James Greene</a:t>
            </a:r>
            <a:endParaRPr lang="en-US" altLang="en-US" sz="1600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BetaBrite</a:t>
            </a:r>
            <a:r>
              <a:rPr lang="en-US" dirty="0" smtClean="0"/>
              <a:t> Specs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80 pixels wide x x7 pixels high</a:t>
            </a:r>
          </a:p>
          <a:p>
            <a:r>
              <a:rPr lang="en-US" sz="2400" dirty="0"/>
              <a:t>2.1” max character height</a:t>
            </a:r>
          </a:p>
          <a:p>
            <a:r>
              <a:rPr lang="en-US" sz="2400" dirty="0"/>
              <a:t>13 characters displayed at once</a:t>
            </a:r>
          </a:p>
          <a:p>
            <a:r>
              <a:rPr lang="en-US" sz="2400" dirty="0"/>
              <a:t>0.2” (0.05 cm) pixel width</a:t>
            </a:r>
          </a:p>
          <a:p>
            <a:r>
              <a:rPr lang="en-US" sz="2400" dirty="0"/>
              <a:t>10+ colors</a:t>
            </a:r>
          </a:p>
          <a:p>
            <a:r>
              <a:rPr lang="en-US" sz="2400" dirty="0"/>
              <a:t>P</a:t>
            </a:r>
            <a:r>
              <a:rPr lang="en-US" sz="2400" dirty="0" smtClean="0"/>
              <a:t>ower </a:t>
            </a:r>
            <a:r>
              <a:rPr lang="en-US" sz="2400" dirty="0"/>
              <a:t>: 7VDC at 3.25A, 50/60Hz</a:t>
            </a:r>
          </a:p>
          <a:p>
            <a:r>
              <a:rPr lang="en-US" sz="2400" dirty="0"/>
              <a:t>operating temp: 32 – 120F, </a:t>
            </a:r>
            <a:r>
              <a:rPr lang="en-US" sz="2400" dirty="0" smtClean="0"/>
              <a:t>0-50C</a:t>
            </a:r>
          </a:p>
          <a:p>
            <a:r>
              <a:rPr lang="en-US" sz="2400" dirty="0"/>
              <a:t>Software can only program 1 or two displays at a time.</a:t>
            </a:r>
          </a:p>
          <a:p>
            <a:r>
              <a:rPr lang="en-US" sz="2400" dirty="0"/>
              <a:t>P</a:t>
            </a:r>
            <a:r>
              <a:rPr lang="en-US" sz="2400" dirty="0" smtClean="0"/>
              <a:t>reset </a:t>
            </a:r>
            <a:r>
              <a:rPr lang="en-US" sz="2400" dirty="0"/>
              <a:t>functions make sending info easy.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446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</a:t>
            </a:r>
            <a:r>
              <a:rPr lang="en-US" dirty="0" err="1"/>
              <a:t>Wifi</a:t>
            </a:r>
            <a:r>
              <a:rPr lang="en-US" dirty="0"/>
              <a:t>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WiFi</a:t>
            </a:r>
            <a:r>
              <a:rPr lang="en-US" sz="2400" dirty="0"/>
              <a:t> Module - ESP8266 - $6.95</a:t>
            </a:r>
          </a:p>
          <a:p>
            <a:r>
              <a:rPr lang="en-US" sz="2400" dirty="0"/>
              <a:t>Features:</a:t>
            </a:r>
          </a:p>
          <a:p>
            <a:pPr lvl="1"/>
            <a:r>
              <a:rPr lang="en-US" sz="2400" dirty="0"/>
              <a:t>	</a:t>
            </a:r>
            <a:r>
              <a:rPr lang="en-US" sz="2400" dirty="0" err="1"/>
              <a:t>WiFi</a:t>
            </a:r>
            <a:r>
              <a:rPr lang="en-US" sz="2400" dirty="0"/>
              <a:t> Direct P2P</a:t>
            </a:r>
          </a:p>
          <a:p>
            <a:pPr lvl="1"/>
            <a:r>
              <a:rPr lang="en-US" sz="2400" dirty="0"/>
              <a:t>	802.11 </a:t>
            </a:r>
            <a:r>
              <a:rPr lang="en-US" sz="2400" dirty="0" smtClean="0"/>
              <a:t>b/g/n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2819400"/>
            <a:ext cx="25146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297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Microcontrollers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Arduino Pro Mini 328 - 5V/16MHz - $6.99</a:t>
            </a:r>
          </a:p>
          <a:p>
            <a:r>
              <a:rPr lang="en-US" sz="2400" dirty="0"/>
              <a:t>Features:</a:t>
            </a:r>
          </a:p>
          <a:p>
            <a:pPr lvl="1"/>
            <a:r>
              <a:rPr lang="en-US" sz="2400" dirty="0"/>
              <a:t>	Very small, lightweight</a:t>
            </a:r>
          </a:p>
          <a:p>
            <a:pPr lvl="1"/>
            <a:r>
              <a:rPr lang="en-US" sz="2400" dirty="0"/>
              <a:t>	Cheap</a:t>
            </a:r>
          </a:p>
          <a:p>
            <a:pPr lvl="1"/>
            <a:r>
              <a:rPr lang="en-US" sz="2400" dirty="0"/>
              <a:t>	Relatively low power</a:t>
            </a:r>
          </a:p>
          <a:p>
            <a:pPr lvl="1"/>
            <a:r>
              <a:rPr lang="en-US" sz="2400" dirty="0"/>
              <a:t>	Needs </a:t>
            </a:r>
            <a:r>
              <a:rPr lang="en-US" sz="2400" dirty="0" err="1"/>
              <a:t>WiFi</a:t>
            </a:r>
            <a:r>
              <a:rPr lang="en-US" sz="2400" dirty="0"/>
              <a:t> Module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362200"/>
            <a:ext cx="2590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33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3 Model B - $34.15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Features:</a:t>
            </a:r>
          </a:p>
          <a:p>
            <a:pPr lvl="1"/>
            <a:r>
              <a:rPr lang="en-US" sz="2400" dirty="0"/>
              <a:t>	Has integrated </a:t>
            </a:r>
            <a:r>
              <a:rPr lang="en-US" sz="2400" dirty="0" err="1"/>
              <a:t>WiFi</a:t>
            </a:r>
            <a:endParaRPr lang="en-US" sz="2400" dirty="0"/>
          </a:p>
          <a:p>
            <a:pPr lvl="1"/>
            <a:r>
              <a:rPr lang="en-US" sz="2400" dirty="0"/>
              <a:t>	Has full operating system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3200400"/>
            <a:ext cx="2987814" cy="252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1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Servers/DB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Design </a:t>
            </a:r>
            <a:r>
              <a:rPr lang="en-US" sz="2400" dirty="0"/>
              <a:t>a website/database to hold display data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C</a:t>
            </a:r>
            <a:r>
              <a:rPr lang="en-US" sz="2400" dirty="0" smtClean="0"/>
              <a:t>reate </a:t>
            </a:r>
            <a:r>
              <a:rPr lang="en-US" sz="2400" dirty="0"/>
              <a:t>a </a:t>
            </a:r>
            <a:r>
              <a:rPr lang="en-US" sz="2400" dirty="0" err="1"/>
              <a:t>mySQL</a:t>
            </a:r>
            <a:r>
              <a:rPr lang="en-US" sz="2400" dirty="0"/>
              <a:t> database to store </a:t>
            </a:r>
            <a:r>
              <a:rPr lang="en-US" sz="2400" dirty="0" smtClean="0"/>
              <a:t>trivia</a:t>
            </a:r>
          </a:p>
          <a:p>
            <a:r>
              <a:rPr lang="en-US" sz="2400" dirty="0"/>
              <a:t>H</a:t>
            </a:r>
            <a:r>
              <a:rPr lang="en-US" sz="2400" dirty="0" smtClean="0"/>
              <a:t>ave </a:t>
            </a:r>
            <a:r>
              <a:rPr lang="en-US" sz="2400" dirty="0"/>
              <a:t>different tables and relations for questions, answers, others</a:t>
            </a:r>
          </a:p>
          <a:p>
            <a:r>
              <a:rPr lang="en-US" sz="2400" dirty="0"/>
              <a:t>F</a:t>
            </a:r>
            <a:r>
              <a:rPr lang="en-US" sz="2400" dirty="0" smtClean="0"/>
              <a:t>ree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4984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Servers/DB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</a:t>
            </a:r>
            <a:r>
              <a:rPr lang="en-US" dirty="0" smtClean="0"/>
              <a:t>reate </a:t>
            </a:r>
            <a:r>
              <a:rPr lang="en-US" dirty="0"/>
              <a:t>a web server on the microcontroller #</a:t>
            </a:r>
            <a:r>
              <a:rPr lang="en-US" dirty="0" err="1"/>
              <a:t>rasberry</a:t>
            </a:r>
            <a:r>
              <a:rPr lang="en-US" dirty="0"/>
              <a:t> pi </a:t>
            </a:r>
            <a:endParaRPr lang="en-US" dirty="0" smtClean="0"/>
          </a:p>
          <a:p>
            <a:r>
              <a:rPr lang="en-US" dirty="0" smtClean="0"/>
              <a:t>Would </a:t>
            </a:r>
            <a:r>
              <a:rPr lang="en-US" dirty="0"/>
              <a:t>be able to access physical sensor information (temp, humidity, ambient level,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C</a:t>
            </a:r>
            <a:r>
              <a:rPr lang="en-US" dirty="0" smtClean="0"/>
              <a:t>ould </a:t>
            </a:r>
            <a:r>
              <a:rPr lang="en-US" dirty="0"/>
              <a:t>connect through </a:t>
            </a:r>
            <a:r>
              <a:rPr lang="en-US" dirty="0" err="1"/>
              <a:t>wifi</a:t>
            </a:r>
            <a:r>
              <a:rPr lang="en-US" dirty="0"/>
              <a:t> or </a:t>
            </a:r>
            <a:r>
              <a:rPr lang="en-US" dirty="0" err="1"/>
              <a:t>ethernet</a:t>
            </a:r>
            <a:r>
              <a:rPr lang="en-US" dirty="0"/>
              <a:t> cable</a:t>
            </a:r>
          </a:p>
          <a:p>
            <a:r>
              <a:rPr lang="en-US" dirty="0"/>
              <a:t>E</a:t>
            </a:r>
            <a:r>
              <a:rPr lang="en-US" dirty="0" smtClean="0"/>
              <a:t>asy </a:t>
            </a:r>
            <a:r>
              <a:rPr lang="en-US" dirty="0"/>
              <a:t>to integrate on small RAM with a microcontroller</a:t>
            </a:r>
          </a:p>
          <a:p>
            <a:r>
              <a:rPr lang="en-US" dirty="0"/>
              <a:t>A</a:t>
            </a:r>
            <a:r>
              <a:rPr lang="en-US" dirty="0" smtClean="0"/>
              <a:t>lready </a:t>
            </a:r>
            <a:r>
              <a:rPr lang="en-US" dirty="0"/>
              <a:t>needed if we use </a:t>
            </a:r>
            <a:r>
              <a:rPr lang="en-US" dirty="0" err="1"/>
              <a:t>rasberry</a:t>
            </a:r>
            <a:r>
              <a:rPr lang="en-US" dirty="0"/>
              <a:t> 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753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Servers/DB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U</a:t>
            </a:r>
            <a:r>
              <a:rPr lang="en-US" sz="2400" dirty="0" smtClean="0"/>
              <a:t>se </a:t>
            </a:r>
            <a:r>
              <a:rPr lang="en-US" sz="2400" dirty="0"/>
              <a:t>a hypertext link (or other way) to connect to </a:t>
            </a:r>
            <a:r>
              <a:rPr lang="en-US" sz="2400" dirty="0" smtClean="0"/>
              <a:t>website or school server</a:t>
            </a:r>
          </a:p>
          <a:p>
            <a:r>
              <a:rPr lang="en-US" sz="2400" dirty="0"/>
              <a:t>Create a designer independent HTTP </a:t>
            </a:r>
            <a:r>
              <a:rPr lang="en-US" sz="2400" dirty="0" smtClean="0"/>
              <a:t>protocol</a:t>
            </a:r>
            <a:endParaRPr lang="en-US" sz="2400" dirty="0"/>
          </a:p>
          <a:p>
            <a:r>
              <a:rPr lang="en-US" sz="2400" dirty="0"/>
              <a:t>H</a:t>
            </a:r>
            <a:r>
              <a:rPr lang="en-US" sz="2400" dirty="0" smtClean="0"/>
              <a:t>ave </a:t>
            </a:r>
            <a:r>
              <a:rPr lang="en-US" sz="2400" dirty="0"/>
              <a:t>to be careful of copyright (probably not a big deal)</a:t>
            </a:r>
          </a:p>
          <a:p>
            <a:r>
              <a:rPr lang="en-US" sz="2400" dirty="0" smtClean="0"/>
              <a:t>Already populated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727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-US" dirty="0"/>
              <a:t>Question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300" y="2210083"/>
            <a:ext cx="5105400" cy="37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49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latin typeface="+mn-lt"/>
              </a:rPr>
              <a:t>To build an automated </a:t>
            </a:r>
            <a:r>
              <a:rPr lang="en-US" sz="2400" dirty="0" smtClean="0">
                <a:latin typeface="+mn-lt"/>
              </a:rPr>
              <a:t>clock/display </a:t>
            </a:r>
            <a:r>
              <a:rPr lang="en-US" sz="2400" dirty="0">
                <a:latin typeface="+mn-lt"/>
              </a:rPr>
              <a:t>which can be updated </a:t>
            </a:r>
            <a:r>
              <a:rPr lang="en-US" sz="2400" dirty="0" smtClean="0">
                <a:latin typeface="+mn-lt"/>
              </a:rPr>
              <a:t>via a server application</a:t>
            </a:r>
            <a:r>
              <a:rPr lang="en-US" sz="2400" dirty="0">
                <a:latin typeface="+mn-lt"/>
              </a:rPr>
              <a:t>, using a display that we build or buy. The application </a:t>
            </a:r>
            <a:r>
              <a:rPr lang="en-US" sz="2400" dirty="0" smtClean="0">
                <a:latin typeface="+mn-lt"/>
              </a:rPr>
              <a:t>must be secure so that no one can tamper with the output </a:t>
            </a:r>
            <a:r>
              <a:rPr lang="en-US" sz="2400" dirty="0">
                <a:latin typeface="+mn-lt"/>
              </a:rPr>
              <a:t>of the display. The display will be controlled by a microcontroller that will save all the displays information in case of </a:t>
            </a:r>
            <a:r>
              <a:rPr lang="en-US" sz="2400" dirty="0" smtClean="0">
                <a:latin typeface="+mn-lt"/>
              </a:rPr>
              <a:t>power outages.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90762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Set reminders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Pin documents</a:t>
            </a:r>
          </a:p>
          <a:p>
            <a:pPr lvl="0"/>
            <a:r>
              <a:rPr lang="en-US" sz="2400" dirty="0" err="1">
                <a:latin typeface="Arial Black" charset="0"/>
                <a:ea typeface="Arial Black" charset="0"/>
                <a:cs typeface="Arial Black" charset="0"/>
              </a:rPr>
              <a:t>Nikabot</a:t>
            </a:r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 (</a:t>
            </a:r>
            <a:r>
              <a:rPr lang="en-US" sz="2400" dirty="0" err="1">
                <a:latin typeface="Arial Black" charset="0"/>
                <a:ea typeface="Arial Black" charset="0"/>
                <a:cs typeface="Arial Black" charset="0"/>
              </a:rPr>
              <a:t>gant</a:t>
            </a:r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 chart)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Polls</a:t>
            </a:r>
          </a:p>
          <a:p>
            <a:pPr lvl="0"/>
            <a:r>
              <a:rPr lang="en-US" sz="2400" dirty="0" err="1">
                <a:latin typeface="Arial Black" charset="0"/>
                <a:ea typeface="Arial Black" charset="0"/>
                <a:cs typeface="Arial Black" charset="0"/>
              </a:rPr>
              <a:t>ideabot</a:t>
            </a:r>
            <a:endParaRPr lang="en-US" sz="2400" dirty="0">
              <a:latin typeface="Arial Black" charset="0"/>
              <a:ea typeface="Arial Black" charset="0"/>
              <a:cs typeface="Arial Black" charset="0"/>
            </a:endParaRP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743200" y="3581400"/>
            <a:ext cx="64008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6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Differentiate Needs vs.  Wants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Display is major cross between both issues. </a:t>
            </a:r>
          </a:p>
          <a:p>
            <a:pPr lvl="0"/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Professor </a:t>
            </a:r>
            <a:r>
              <a:rPr lang="en-US" sz="2400" dirty="0" err="1" smtClean="0">
                <a:latin typeface="Arial Black" charset="0"/>
                <a:ea typeface="Arial Black" charset="0"/>
                <a:cs typeface="Arial Black" charset="0"/>
              </a:rPr>
              <a:t>Tekamp</a:t>
            </a:r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 has displays that works perfectly and he is happy with but by building our own display we can complicate our project which currently is a major issue. </a:t>
            </a:r>
          </a:p>
          <a:p>
            <a:pPr lvl="0"/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Professor </a:t>
            </a:r>
            <a:r>
              <a:rPr lang="en-US" sz="2400" dirty="0" err="1" smtClean="0">
                <a:latin typeface="Arial Black" charset="0"/>
                <a:ea typeface="Arial Black" charset="0"/>
                <a:cs typeface="Arial Black" charset="0"/>
              </a:rPr>
              <a:t>Tekamp’s</a:t>
            </a:r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 display is approximately 500 pixels while we could expand to 4000-6000 pixels with our own. 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611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Exploring Project Boundaries 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/>
              <a:t>Customer size </a:t>
            </a:r>
          </a:p>
          <a:p>
            <a:pPr lvl="1"/>
            <a:r>
              <a:rPr lang="en-US" sz="2400" dirty="0"/>
              <a:t>Professor </a:t>
            </a:r>
            <a:r>
              <a:rPr lang="en-US" sz="2400" dirty="0" err="1"/>
              <a:t>Tekamp</a:t>
            </a:r>
            <a:r>
              <a:rPr lang="en-US" sz="2400" dirty="0"/>
              <a:t> has size limitations in mind but we need more specifics.</a:t>
            </a:r>
          </a:p>
          <a:p>
            <a:pPr lvl="0"/>
            <a:r>
              <a:rPr lang="en-US" sz="2400" dirty="0"/>
              <a:t>Power allotment from building</a:t>
            </a:r>
          </a:p>
          <a:p>
            <a:pPr lvl="1"/>
            <a:r>
              <a:rPr lang="en-US" sz="2400" dirty="0"/>
              <a:t>Using the strip LEDs is expandable to any size we want and we could possibly be told by the school that we cannot use more than a certain amount of power.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55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Pre-assembled LED boards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32 x 32 dot matrix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1024 LEDs</a:t>
            </a:r>
          </a:p>
          <a:p>
            <a:pPr lvl="1"/>
            <a:r>
              <a:rPr lang="en-US" sz="2400" dirty="0"/>
              <a:t>Smaller then Strip LEDs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7.5” x 7.5”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Enclosure included 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$40</a:t>
            </a:r>
          </a:p>
          <a:p>
            <a:endParaRPr lang="en-US" dirty="0"/>
          </a:p>
        </p:txBody>
      </p:sp>
      <p:pic>
        <p:nvPicPr>
          <p:cNvPr id="4" name="Picture 3" descr="RGB LED Panel - 32x3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6" t="4265" r="3317" b="3791"/>
          <a:stretch/>
        </p:blipFill>
        <p:spPr bwMode="auto">
          <a:xfrm>
            <a:off x="5943600" y="1445261"/>
            <a:ext cx="2377440" cy="23647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26266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Strip </a:t>
            </a:r>
            <a:r>
              <a:rPr lang="en-US" b="1" dirty="0" smtClean="0"/>
              <a:t>LEDS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400" dirty="0"/>
              <a:t>Any size we want</a:t>
            </a:r>
          </a:p>
          <a:p>
            <a:pPr lvl="0"/>
            <a:r>
              <a:rPr lang="en-US" sz="2400" dirty="0"/>
              <a:t>Any amount of LEDs we want</a:t>
            </a:r>
          </a:p>
          <a:p>
            <a:pPr lvl="1"/>
            <a:r>
              <a:rPr lang="en-US" sz="2400" dirty="0"/>
              <a:t>Larger bulbs</a:t>
            </a:r>
          </a:p>
          <a:p>
            <a:pPr lvl="0"/>
            <a:r>
              <a:rPr lang="en-US" sz="2400" dirty="0"/>
              <a:t>LEDs will sit further apart so display would be much larger without having more LEDs.</a:t>
            </a:r>
          </a:p>
          <a:p>
            <a:pPr lvl="0"/>
            <a:r>
              <a:rPr lang="en-US" sz="2400" dirty="0"/>
              <a:t>We must build mounting display as well.</a:t>
            </a:r>
          </a:p>
          <a:p>
            <a:r>
              <a:rPr lang="en-US" sz="2400" dirty="0" smtClean="0"/>
              <a:t>$8.99 per 300</a:t>
            </a:r>
            <a:endParaRPr lang="en-US" sz="2400" dirty="0"/>
          </a:p>
        </p:txBody>
      </p:sp>
      <p:pic>
        <p:nvPicPr>
          <p:cNvPr id="4" name="Picture 3" descr="http://litbimg8.rightinthebox.com/images/384x384/201204/lzuwpu1334891319605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62" b="16751"/>
          <a:stretch/>
        </p:blipFill>
        <p:spPr bwMode="auto">
          <a:xfrm>
            <a:off x="6172200" y="246929"/>
            <a:ext cx="2401570" cy="15843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21820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BetaBrite</a:t>
            </a:r>
            <a:r>
              <a:rPr lang="en-US" dirty="0"/>
              <a:t> model </a:t>
            </a:r>
            <a:r>
              <a:rPr lang="en-US" dirty="0" smtClean="0"/>
              <a:t>213C-1 Features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724401"/>
          </a:xfrm>
        </p:spPr>
        <p:txBody>
          <a:bodyPr>
            <a:normAutofit/>
          </a:bodyPr>
          <a:lstStyle/>
          <a:p>
            <a:r>
              <a:rPr lang="en-US" sz="2400" dirty="0"/>
              <a:t>Can display 13 characters excluding condensed rotate mode(27 characters)</a:t>
            </a:r>
          </a:p>
          <a:p>
            <a:r>
              <a:rPr lang="en-US" sz="2400" dirty="0"/>
              <a:t>30kb of memory, store up to 65 messages</a:t>
            </a:r>
          </a:p>
          <a:p>
            <a:r>
              <a:rPr lang="en-US" sz="2400" dirty="0"/>
              <a:t>2 font sizes(1.5”, 2.1”), 2 fonts(serif, sans serif), 24 styles, 8+ colors</a:t>
            </a:r>
          </a:p>
          <a:p>
            <a:r>
              <a:rPr lang="en-US" sz="2400" dirty="0"/>
              <a:t>B</a:t>
            </a:r>
            <a:r>
              <a:rPr lang="en-US" sz="2400" dirty="0" smtClean="0"/>
              <a:t>ackup </a:t>
            </a:r>
            <a:r>
              <a:rPr lang="en-US" sz="2400" dirty="0"/>
              <a:t>battery – 1 month for messages, none for clock</a:t>
            </a:r>
          </a:p>
          <a:p>
            <a:r>
              <a:rPr lang="en-US" sz="2400" dirty="0"/>
              <a:t>W</a:t>
            </a:r>
            <a:r>
              <a:rPr lang="en-US" sz="2400" dirty="0" smtClean="0"/>
              <a:t>ireless </a:t>
            </a:r>
            <a:r>
              <a:rPr lang="en-US" sz="2400" dirty="0"/>
              <a:t>keyboard</a:t>
            </a:r>
          </a:p>
          <a:p>
            <a:r>
              <a:rPr lang="en-US" sz="2400" dirty="0"/>
              <a:t>P</a:t>
            </a:r>
            <a:r>
              <a:rPr lang="en-US" sz="2400" dirty="0" smtClean="0"/>
              <a:t>assword </a:t>
            </a:r>
            <a:r>
              <a:rPr lang="en-US" sz="2400" dirty="0"/>
              <a:t>protection</a:t>
            </a:r>
          </a:p>
          <a:p>
            <a:r>
              <a:rPr lang="en-US" sz="2400" dirty="0"/>
              <a:t>26 display modes, 6 </a:t>
            </a:r>
            <a:r>
              <a:rPr lang="en-US" sz="2400" dirty="0" smtClean="0"/>
              <a:t>speeds</a:t>
            </a:r>
            <a:endParaRPr lang="en-US" sz="2400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4191000"/>
            <a:ext cx="2971800" cy="16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63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BetaBrite</a:t>
            </a:r>
            <a:r>
              <a:rPr lang="en-US" dirty="0" smtClean="0"/>
              <a:t> </a:t>
            </a:r>
            <a:r>
              <a:rPr lang="en-US" dirty="0" err="1" smtClean="0"/>
              <a:t>Cont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Connect </a:t>
            </a:r>
            <a:r>
              <a:rPr lang="en-US" sz="2400" dirty="0"/>
              <a:t>to </a:t>
            </a:r>
            <a:r>
              <a:rPr lang="en-US" sz="2400" dirty="0" err="1"/>
              <a:t>cpu</a:t>
            </a:r>
            <a:r>
              <a:rPr lang="en-US" sz="2400" dirty="0"/>
              <a:t> by RS232 protocol (can be adapted to most things i.e. </a:t>
            </a:r>
            <a:r>
              <a:rPr lang="en-US" sz="2400" dirty="0" err="1"/>
              <a:t>usb</a:t>
            </a:r>
            <a:r>
              <a:rPr lang="en-US" sz="2400" dirty="0"/>
              <a:t>)</a:t>
            </a:r>
          </a:p>
          <a:p>
            <a:r>
              <a:rPr lang="en-US" sz="2400" dirty="0"/>
              <a:t>Priority messaging.</a:t>
            </a:r>
          </a:p>
          <a:p>
            <a:r>
              <a:rPr lang="en-US" sz="2400" dirty="0"/>
              <a:t>Audible alert</a:t>
            </a:r>
          </a:p>
          <a:p>
            <a:r>
              <a:rPr lang="en-US" sz="2400" dirty="0" smtClean="0"/>
              <a:t>Supports </a:t>
            </a:r>
            <a:r>
              <a:rPr lang="en-US" sz="2400" dirty="0"/>
              <a:t>POCSAG or pager transmission format wireless applications</a:t>
            </a:r>
          </a:p>
          <a:p>
            <a:r>
              <a:rPr lang="en-US" sz="2400" dirty="0"/>
              <a:t>110 or 230V, to plug in wall or install with overhead power</a:t>
            </a:r>
          </a:p>
          <a:p>
            <a:r>
              <a:rPr lang="en-US" sz="2400" dirty="0" smtClean="0"/>
              <a:t>Wireless </a:t>
            </a:r>
            <a:r>
              <a:rPr lang="en-US" sz="2400" dirty="0"/>
              <a:t>news and sports services. Extra service charge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83419"/>
      </p:ext>
    </p:extLst>
  </p:cSld>
  <p:clrMapOvr>
    <a:masterClrMapping/>
  </p:clrMapOvr>
</p:sld>
</file>

<file path=ppt/theme/theme1.xml><?xml version="1.0" encoding="utf-8"?>
<a:theme xmlns:a="http://schemas.openxmlformats.org/drawingml/2006/main" name="uccs-powerpoint-template-2014-cobrand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uccs-powerpoint-template-2014-cobranded</Template>
  <TotalTime>197</TotalTime>
  <Words>607</Words>
  <Application>Microsoft Macintosh PowerPoint</Application>
  <PresentationFormat>On-screen Show (4:3)</PresentationFormat>
  <Paragraphs>94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 Black</vt:lpstr>
      <vt:lpstr>Calibri</vt:lpstr>
      <vt:lpstr>ＭＳ Ｐゴシック</vt:lpstr>
      <vt:lpstr>Arial</vt:lpstr>
      <vt:lpstr>uccs-powerpoint-template-2014-cobranded</vt:lpstr>
      <vt:lpstr>PowerPoint Presentation</vt:lpstr>
      <vt:lpstr>Problem Statement</vt:lpstr>
      <vt:lpstr>Slack</vt:lpstr>
      <vt:lpstr>Differentiate Needs vs.  Wants </vt:lpstr>
      <vt:lpstr>Exploring Project Boundaries  </vt:lpstr>
      <vt:lpstr>Pre-assembled LED boards </vt:lpstr>
      <vt:lpstr>Strip LEDS </vt:lpstr>
      <vt:lpstr>BetaBrite model 213C-1 Features </vt:lpstr>
      <vt:lpstr>BetaBrite Cont</vt:lpstr>
      <vt:lpstr>BetaBrite Specs</vt:lpstr>
      <vt:lpstr>Arduino Wifi Modules</vt:lpstr>
      <vt:lpstr>Microcontrollers</vt:lpstr>
      <vt:lpstr>Raspberry Pi 3 Model B - $34.15</vt:lpstr>
      <vt:lpstr>Servers/DB</vt:lpstr>
      <vt:lpstr>Servers/DB</vt:lpstr>
      <vt:lpstr>Servers/DB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Lindsey</dc:creator>
  <cp:lastModifiedBy>James Greene</cp:lastModifiedBy>
  <cp:revision>119</cp:revision>
  <dcterms:created xsi:type="dcterms:W3CDTF">2014-11-03T22:15:20Z</dcterms:created>
  <dcterms:modified xsi:type="dcterms:W3CDTF">2016-04-07T21:40:09Z</dcterms:modified>
</cp:coreProperties>
</file>

<file path=docProps/thumbnail.jpeg>
</file>